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7315200" cy="9601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2" type="sldNum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0638" y="12700"/>
            <a:ext cx="8896350" cy="6780213"/>
          </a:xfrm>
          <a:custGeom>
            <a:pathLst>
              <a:path extrusionOk="0" h="120000" w="120000">
                <a:moveTo>
                  <a:pt x="84978" y="0"/>
                </a:moveTo>
                <a:lnTo>
                  <a:pt x="0" y="32329"/>
                </a:lnTo>
                <a:lnTo>
                  <a:pt x="65314" y="120000"/>
                </a:lnTo>
                <a:lnTo>
                  <a:pt x="120000" y="37303"/>
                </a:lnTo>
                <a:lnTo>
                  <a:pt x="84978" y="0"/>
                </a:lnTo>
                <a:lnTo>
                  <a:pt x="8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" name="Shape 20"/>
          <p:cNvSpPr txBox="1"/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>
            <a:noFill/>
          </a:ln>
          <a:effectLst>
            <a:outerShdw rotWithShape="0" algn="ctr" dir="2021404" dist="45791">
              <a:schemeClr val="lt2"/>
            </a:outerShdw>
          </a:effectLst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Shape 25"/>
          <p:cNvSpPr/>
          <p:nvPr/>
        </p:nvSpPr>
        <p:spPr>
          <a:xfrm rot="-340826">
            <a:off x="1066800" y="4800600"/>
            <a:ext cx="6807200" cy="728663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3805" y="11241"/>
                  <a:pt x="15559" y="60653"/>
                  <a:pt x="22835" y="66928"/>
                </a:cubicBezTo>
                <a:cubicBezTo>
                  <a:pt x="30111" y="73202"/>
                  <a:pt x="38815" y="32418"/>
                  <a:pt x="43656" y="37647"/>
                </a:cubicBezTo>
                <a:cubicBezTo>
                  <a:pt x="48498" y="42875"/>
                  <a:pt x="48274" y="98039"/>
                  <a:pt x="51940" y="98300"/>
                </a:cubicBezTo>
                <a:cubicBezTo>
                  <a:pt x="55606" y="98562"/>
                  <a:pt x="57761" y="36339"/>
                  <a:pt x="65597" y="39738"/>
                </a:cubicBezTo>
                <a:cubicBezTo>
                  <a:pt x="73432" y="43137"/>
                  <a:pt x="89888" y="119999"/>
                  <a:pt x="98955" y="119215"/>
                </a:cubicBezTo>
                <a:cubicBezTo>
                  <a:pt x="108022" y="118431"/>
                  <a:pt x="116557" y="49150"/>
                  <a:pt x="120000" y="35555"/>
                </a:cubicBezTo>
              </a:path>
            </a:pathLst>
          </a:cu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j0305257"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304800"/>
            <a:ext cx="1660525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4" name="Shape 94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b="0" i="0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 rot="5400000">
            <a:off x="2705100" y="-190500"/>
            <a:ext cx="3657600" cy="7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 rot="5400000">
            <a:off x="4752975" y="1857375"/>
            <a:ext cx="5334000" cy="1924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 rot="5400000">
            <a:off x="828675" y="9525"/>
            <a:ext cx="5334000" cy="5619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 and Clip Art" type="txAndClipArt">
  <p:cSld name="TEXT_AND_CLIPAR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3" name="Shape 43"/>
          <p:cNvSpPr/>
          <p:nvPr>
            <p:ph idx="2" type="clipArt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lip Art and Text" type="clipArtAndTx">
  <p:cSld name="CLIPART_AND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9" name="Shape 49"/>
          <p:cNvSpPr/>
          <p:nvPr>
            <p:ph idx="2" type="clipArt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 and Chart" type="txAndChart">
  <p:cSld name="TEXT_AND_CHAR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7" name="Shape 57"/>
          <p:cNvSpPr/>
          <p:nvPr>
            <p:ph idx="2" type="chart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b="1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1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b="1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b="1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1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b="1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" name="Shape 15"/>
          <p:cNvGrpSpPr/>
          <p:nvPr/>
        </p:nvGrpSpPr>
        <p:grpSpPr>
          <a:xfrm>
            <a:off x="8382000" y="2057400"/>
            <a:ext cx="385763" cy="4308475"/>
            <a:chOff x="5468" y="1333"/>
            <a:chExt cx="243" cy="2714"/>
          </a:xfrm>
        </p:grpSpPr>
        <p:sp>
          <p:nvSpPr>
            <p:cNvPr id="16" name="Shape 16"/>
            <p:cNvSpPr/>
            <p:nvPr/>
          </p:nvSpPr>
          <p:spPr>
            <a:xfrm flipH="1">
              <a:off x="5468" y="2620"/>
              <a:ext cx="205" cy="1427"/>
            </a:xfrm>
            <a:custGeom>
              <a:pathLst>
                <a:path extrusionOk="0" h="120000" w="120000">
                  <a:moveTo>
                    <a:pt x="107564" y="115958"/>
                  </a:moveTo>
                  <a:lnTo>
                    <a:pt x="59067" y="108205"/>
                  </a:lnTo>
                  <a:lnTo>
                    <a:pt x="49585" y="102253"/>
                  </a:lnTo>
                  <a:lnTo>
                    <a:pt x="57668" y="93398"/>
                  </a:lnTo>
                  <a:lnTo>
                    <a:pt x="91865" y="82706"/>
                  </a:lnTo>
                  <a:lnTo>
                    <a:pt x="99637" y="76056"/>
                  </a:lnTo>
                  <a:lnTo>
                    <a:pt x="91865" y="71573"/>
                  </a:lnTo>
                  <a:lnTo>
                    <a:pt x="62331" y="68303"/>
                  </a:lnTo>
                  <a:lnTo>
                    <a:pt x="56113" y="64188"/>
                  </a:lnTo>
                  <a:lnTo>
                    <a:pt x="66839" y="58309"/>
                  </a:lnTo>
                  <a:lnTo>
                    <a:pt x="115181" y="42473"/>
                  </a:lnTo>
                  <a:lnTo>
                    <a:pt x="120000" y="34721"/>
                  </a:lnTo>
                  <a:lnTo>
                    <a:pt x="107564" y="26197"/>
                  </a:lnTo>
                  <a:lnTo>
                    <a:pt x="66839" y="22155"/>
                  </a:lnTo>
                  <a:lnTo>
                    <a:pt x="31088" y="15505"/>
                  </a:lnTo>
                  <a:lnTo>
                    <a:pt x="0" y="0"/>
                  </a:lnTo>
                  <a:lnTo>
                    <a:pt x="4507" y="14035"/>
                  </a:lnTo>
                  <a:lnTo>
                    <a:pt x="27823" y="22486"/>
                  </a:lnTo>
                  <a:lnTo>
                    <a:pt x="59067" y="27666"/>
                  </a:lnTo>
                  <a:lnTo>
                    <a:pt x="93419" y="30606"/>
                  </a:lnTo>
                  <a:lnTo>
                    <a:pt x="95129" y="38358"/>
                  </a:lnTo>
                  <a:lnTo>
                    <a:pt x="77720" y="46515"/>
                  </a:lnTo>
                  <a:lnTo>
                    <a:pt x="37305" y="60918"/>
                  </a:lnTo>
                  <a:lnTo>
                    <a:pt x="35751" y="70140"/>
                  </a:lnTo>
                  <a:lnTo>
                    <a:pt x="73212" y="75284"/>
                  </a:lnTo>
                  <a:lnTo>
                    <a:pt x="71502" y="80097"/>
                  </a:lnTo>
                  <a:lnTo>
                    <a:pt x="38704" y="90091"/>
                  </a:lnTo>
                  <a:lnTo>
                    <a:pt x="24870" y="99681"/>
                  </a:lnTo>
                  <a:lnTo>
                    <a:pt x="37305" y="110006"/>
                  </a:lnTo>
                  <a:lnTo>
                    <a:pt x="66839" y="115517"/>
                  </a:lnTo>
                  <a:lnTo>
                    <a:pt x="104300" y="120000"/>
                  </a:lnTo>
                  <a:lnTo>
                    <a:pt x="107564" y="115958"/>
                  </a:lnTo>
                  <a:lnTo>
                    <a:pt x="107564" y="11595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 flipH="1">
              <a:off x="5506" y="1333"/>
              <a:ext cx="205" cy="1633"/>
            </a:xfrm>
            <a:custGeom>
              <a:pathLst>
                <a:path extrusionOk="0" h="120000" w="120000">
                  <a:moveTo>
                    <a:pt x="107564" y="115958"/>
                  </a:moveTo>
                  <a:lnTo>
                    <a:pt x="59067" y="108205"/>
                  </a:lnTo>
                  <a:lnTo>
                    <a:pt x="49585" y="102253"/>
                  </a:lnTo>
                  <a:lnTo>
                    <a:pt x="57668" y="93398"/>
                  </a:lnTo>
                  <a:lnTo>
                    <a:pt x="91865" y="82706"/>
                  </a:lnTo>
                  <a:lnTo>
                    <a:pt x="99637" y="76056"/>
                  </a:lnTo>
                  <a:lnTo>
                    <a:pt x="91865" y="71573"/>
                  </a:lnTo>
                  <a:lnTo>
                    <a:pt x="62331" y="68303"/>
                  </a:lnTo>
                  <a:lnTo>
                    <a:pt x="56113" y="64188"/>
                  </a:lnTo>
                  <a:lnTo>
                    <a:pt x="66839" y="58309"/>
                  </a:lnTo>
                  <a:lnTo>
                    <a:pt x="115181" y="42473"/>
                  </a:lnTo>
                  <a:lnTo>
                    <a:pt x="120000" y="34721"/>
                  </a:lnTo>
                  <a:lnTo>
                    <a:pt x="107564" y="26197"/>
                  </a:lnTo>
                  <a:lnTo>
                    <a:pt x="66839" y="22155"/>
                  </a:lnTo>
                  <a:lnTo>
                    <a:pt x="31088" y="15505"/>
                  </a:lnTo>
                  <a:lnTo>
                    <a:pt x="0" y="0"/>
                  </a:lnTo>
                  <a:lnTo>
                    <a:pt x="4507" y="14035"/>
                  </a:lnTo>
                  <a:lnTo>
                    <a:pt x="27823" y="22486"/>
                  </a:lnTo>
                  <a:lnTo>
                    <a:pt x="59067" y="27666"/>
                  </a:lnTo>
                  <a:lnTo>
                    <a:pt x="93419" y="30606"/>
                  </a:lnTo>
                  <a:lnTo>
                    <a:pt x="95129" y="38358"/>
                  </a:lnTo>
                  <a:lnTo>
                    <a:pt x="77720" y="46515"/>
                  </a:lnTo>
                  <a:lnTo>
                    <a:pt x="37305" y="60918"/>
                  </a:lnTo>
                  <a:lnTo>
                    <a:pt x="35751" y="70140"/>
                  </a:lnTo>
                  <a:lnTo>
                    <a:pt x="73212" y="75284"/>
                  </a:lnTo>
                  <a:lnTo>
                    <a:pt x="71502" y="80097"/>
                  </a:lnTo>
                  <a:lnTo>
                    <a:pt x="38704" y="90091"/>
                  </a:lnTo>
                  <a:lnTo>
                    <a:pt x="24870" y="99681"/>
                  </a:lnTo>
                  <a:lnTo>
                    <a:pt x="37305" y="110006"/>
                  </a:lnTo>
                  <a:lnTo>
                    <a:pt x="66839" y="115517"/>
                  </a:lnTo>
                  <a:lnTo>
                    <a:pt x="104300" y="120000"/>
                  </a:lnTo>
                  <a:lnTo>
                    <a:pt x="107564" y="115958"/>
                  </a:lnTo>
                  <a:lnTo>
                    <a:pt x="107564" y="11595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gif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ctrTitle"/>
          </p:nvPr>
        </p:nvSpPr>
        <p:spPr>
          <a:xfrm>
            <a:off x="2895600" y="1371600"/>
            <a:ext cx="4572000" cy="3200400"/>
          </a:xfrm>
          <a:prstGeom prst="rect">
            <a:avLst/>
          </a:prstGeom>
          <a:noFill/>
          <a:ln>
            <a:noFill/>
          </a:ln>
          <a:effectLst>
            <a:outerShdw rotWithShape="0" algn="ctr" dir="2021404" dist="45791">
              <a:schemeClr val="lt2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i="0" lang="en-U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GarfieldMethod The Second!</a:t>
            </a:r>
            <a:br>
              <a:rPr b="1" i="0" lang="en-U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0" i="0" lang="en-US" sz="4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0" i="0" sz="36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Shape 117"/>
          <p:cNvSpPr txBox="1"/>
          <p:nvPr>
            <p:ph idx="1" type="subTitle"/>
          </p:nvPr>
        </p:nvSpPr>
        <p:spPr>
          <a:xfrm>
            <a:off x="5626100" y="5257800"/>
            <a:ext cx="35179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Created by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/>
              <a:t>Garfield The Fat &amp;Lazy Cat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/>
              <a:t>February, 2018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Adapted by </a:t>
            </a:r>
            <a:r>
              <a:rPr lang="en-US" sz="2000"/>
              <a:t>Jon Arbuckle Jon Arbuckle Garfield fat cat.</a:t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0"/>
            <a:ext cx="29718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Three types of </a:t>
            </a:r>
            <a:r>
              <a:rPr lang="en-US"/>
              <a:t>My Boy</a:t>
            </a:r>
            <a:r>
              <a:rPr b="0" i="0" lang="en-US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s: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0" i="0" sz="4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219200"/>
            <a:ext cx="7924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omic Sans MS"/>
              <a:buAutoNum type="arabicPeriod"/>
            </a:pPr>
            <a:r>
              <a:rPr lang="en-US">
                <a:solidFill>
                  <a:srgbClr val="FF0000"/>
                </a:solidFill>
              </a:rPr>
              <a:t>Link</a:t>
            </a:r>
            <a:endParaRPr/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Comic Sans MS"/>
              <a:buNone/>
            </a:pPr>
            <a:r>
              <a:rPr b="0" i="0" lang="en-US" sz="32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</a:t>
            </a:r>
            <a:r>
              <a:rPr lang="en-US">
                <a:solidFill>
                  <a:srgbClr val="0000FF"/>
                </a:solidFill>
              </a:rPr>
              <a:t>Zelda</a:t>
            </a:r>
            <a:endParaRPr/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t/>
            </a:r>
            <a:endParaRPr b="0" i="0" sz="3200" u="none" cap="none" strike="noStrik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Comic Sans MS"/>
              <a:buNone/>
            </a:pPr>
            <a:r>
              <a:rPr b="0" i="0" lang="en-US" sz="3200" u="none" cap="none" strike="noStrike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</a:t>
            </a:r>
            <a:r>
              <a:rPr lang="en-US">
                <a:solidFill>
                  <a:srgbClr val="006600"/>
                </a:solidFill>
              </a:rPr>
              <a:t>Squadallah!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81000" y="879600"/>
            <a:ext cx="7848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Scientist have to take the time to think logically when they are investigating a </a:t>
            </a:r>
            <a:r>
              <a:rPr lang="en-US">
                <a:solidFill>
                  <a:schemeClr val="folHlink"/>
                </a:solidFill>
              </a:rPr>
              <a:t>Eat (mmm Garfield Think Is Delicious)</a:t>
            </a: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</a:t>
            </a:r>
            <a:r>
              <a:rPr lang="en-US">
                <a:solidFill>
                  <a:schemeClr val="folHlink"/>
                </a:solidFill>
              </a:rPr>
              <a:t>food</a:t>
            </a: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892550" y="3554413"/>
            <a:ext cx="3989388" cy="166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Char char="•"/>
            </a:pPr>
            <a:r>
              <a:rPr lang="en-US">
                <a:solidFill>
                  <a:schemeClr val="dk2"/>
                </a:solidFill>
              </a:rPr>
              <a:t>Jon Arbuckle hates food</a:t>
            </a:r>
            <a:endParaRPr>
              <a:solidFill>
                <a:schemeClr val="dk2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Char char="•"/>
            </a:pPr>
            <a:r>
              <a:rPr lang="en-US">
                <a:solidFill>
                  <a:schemeClr val="dk2"/>
                </a:solidFill>
              </a:rPr>
              <a:t>This is what jon arbuckle looks like at the left. ugly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2971800"/>
            <a:ext cx="1362075" cy="292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166675" y="2362200"/>
            <a:ext cx="77724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2"/>
                </a:solidFill>
              </a:rPr>
              <a:t>Garfioeld</a:t>
            </a:r>
            <a:r>
              <a:rPr b="1" i="0" lang="en-US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br>
              <a:rPr b="1" i="0" lang="en-US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key to </a:t>
            </a:r>
            <a:r>
              <a:rPr lang="en-US">
                <a:solidFill>
                  <a:schemeClr val="folHlink"/>
                </a:solidFill>
              </a:rPr>
              <a:t>YouTube Poop</a:t>
            </a: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s is </a:t>
            </a:r>
            <a:r>
              <a:rPr lang="en-US">
                <a:solidFill>
                  <a:schemeClr val="folHlink"/>
                </a:solidFill>
              </a:rPr>
              <a:t>The King of Hyrule eat Gannon for dinner and Link for breakfast and Squadallah! for desert</a:t>
            </a: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b="0" i="0" lang="en-US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/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021250" y="2254500"/>
            <a:ext cx="5562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may be charts, graphs, or written work.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</a:t>
            </a:r>
            <a:r>
              <a:rPr b="0" i="0" lang="en-US" sz="2800" u="none" cap="none" strike="noStrike">
                <a:solidFill>
                  <a:srgbClr val="66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HAPPENED!!!!!</a:t>
            </a:r>
            <a:endParaRPr b="0" i="0" sz="2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Char char="•"/>
            </a:pPr>
            <a:r>
              <a:rPr b="0" i="0" lang="en-US" sz="2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Gathering </a:t>
            </a:r>
            <a:r>
              <a:rPr lang="en-US" sz="2800">
                <a:solidFill>
                  <a:schemeClr val="dk2"/>
                </a:solidFill>
              </a:rPr>
              <a:t>Volcanicity!</a:t>
            </a:r>
            <a:r>
              <a:rPr b="0" i="0" lang="en-US" sz="2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</a:t>
            </a:r>
            <a:r>
              <a:rPr lang="en-US" sz="2800">
                <a:solidFill>
                  <a:schemeClr val="dk2"/>
                </a:solidFill>
              </a:rPr>
              <a:t>Grilled cheeses</a:t>
            </a:r>
            <a:r>
              <a:rPr b="0" i="0" lang="en-US" sz="2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documenting it so it is </a:t>
            </a:r>
            <a:r>
              <a:rPr b="1" lang="en-US" sz="2800">
                <a:solidFill>
                  <a:schemeClr val="dk2"/>
                </a:solidFill>
              </a:rPr>
              <a:t>stimulating new volvic revive which help keeps Alan alert for snuffing out all the saber tooth tigers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850" y="3729775"/>
            <a:ext cx="2590801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5181600"/>
            <a:ext cx="2286000" cy="9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50" y="3944075"/>
            <a:ext cx="2931707" cy="19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</a:t>
            </a:r>
            <a:endParaRPr/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/>
              <a:t>Itsa me mario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OK</a:t>
            </a:r>
            <a:endParaRPr b="0" i="0" sz="2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9" name="Shape 219"/>
          <p:cNvPicPr preferRelativeResize="0"/>
          <p:nvPr>
            <p:ph idx="2" type="ch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1933575"/>
            <a:ext cx="3200400" cy="2925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2928" y="3581400"/>
            <a:ext cx="10015900" cy="36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>
            <p:ph type="title"/>
          </p:nvPr>
        </p:nvSpPr>
        <p:spPr>
          <a:xfrm>
            <a:off x="533400" y="0"/>
            <a:ext cx="769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40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36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Once a scientist completes an </a:t>
            </a:r>
            <a:r>
              <a:rPr lang="en-US" sz="3600">
                <a:solidFill>
                  <a:schemeClr val="folHlink"/>
                </a:solidFill>
              </a:rPr>
              <a:t>YouTube Poop</a:t>
            </a:r>
            <a:r>
              <a:rPr b="0" i="0" lang="en-US" sz="36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they often repeat it using the exact same </a:t>
            </a:r>
            <a:r>
              <a:rPr lang="en-US" sz="3600">
                <a:solidFill>
                  <a:schemeClr val="folHlink"/>
                </a:solidFill>
              </a:rPr>
              <a:t>Creepy Bowser's Laugh</a:t>
            </a:r>
            <a:r>
              <a:rPr b="0" i="0" lang="en-US" sz="36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3600">
                <a:solidFill>
                  <a:schemeClr val="folHlink"/>
                </a:solidFill>
              </a:rPr>
              <a:t>MaMa Luigi!</a:t>
            </a:r>
            <a:r>
              <a:rPr b="0" i="0" lang="en-US" sz="36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see if they get the same findings and results.</a:t>
            </a:r>
            <a:endParaRPr/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2286000" y="3657600"/>
            <a:ext cx="54102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Char char="•"/>
            </a:pPr>
            <a:r>
              <a:rPr b="0" i="0" lang="en-US" sz="32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really what we call </a:t>
            </a:r>
            <a:r>
              <a:rPr lang="en-US">
                <a:solidFill>
                  <a:schemeClr val="dk2"/>
                </a:solidFill>
              </a:rPr>
              <a:t>the faces of evil. Ssend Link to conquer each.</a:t>
            </a:r>
            <a:endParaRPr/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Scientists share their </a:t>
            </a:r>
            <a:r>
              <a:rPr lang="en-US">
                <a:solidFill>
                  <a:schemeClr val="folHlink"/>
                </a:solidFill>
              </a:rPr>
              <a:t>YouTube Poop</a:t>
            </a: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s with others.</a:t>
            </a:r>
            <a:r>
              <a:rPr b="0" i="0" lang="en-US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/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1219200" y="2971800"/>
            <a:ext cx="67056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Char char="•"/>
            </a:pPr>
            <a:r>
              <a:rPr b="0" i="0" lang="en-US" sz="32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Because they share their </a:t>
            </a:r>
            <a:r>
              <a:rPr lang="en-US">
                <a:solidFill>
                  <a:schemeClr val="dk2"/>
                </a:solidFill>
              </a:rPr>
              <a:t>YouTube Poop</a:t>
            </a:r>
            <a:r>
              <a:rPr b="0" i="0" lang="en-US" sz="32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s, scientists can </a:t>
            </a:r>
            <a:r>
              <a:rPr lang="en-US">
                <a:solidFill>
                  <a:schemeClr val="dk2"/>
                </a:solidFill>
              </a:rPr>
              <a:t>eat an Octorock! Garfield hohohohohohohohohohoohohohohohohohohohohohohohohohohohohohohohohohohohohohohohohohohohohohohohohohohohohohohohohohoohohohohohohohohohohohohohohohohohohohohohohohohohohohohohohohohohohohohohohohohohohohohohohohoohohohohohohohohohohohohohohohohohohohohohohohohohohohohohohohohohohohohohohohohohohohohohohohoohohohohohohohohohohohohohohohohohohohohohohohohohohohohohohohohohohohohohohohohohohohohohohohoohohohohohohohohohohohohohohohohohohohohohohohohohohohohohohohohohohohohohohohohohohohohohohohoohohohohohohohohohohohohohohohohohohohohohohohohohohohohohohohohohohohohoho! </a:t>
            </a: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375" y="1536817"/>
            <a:ext cx="1628400" cy="19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609600" y="990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the </a:t>
            </a:r>
            <a:b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>
                <a:solidFill>
                  <a:schemeClr val="folHlink"/>
                </a:solidFill>
              </a:rPr>
              <a:t>Garfield</a:t>
            </a:r>
            <a:r>
              <a:rPr b="0" i="0" lang="en-US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Method?</a:t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533400" y="2362200"/>
            <a:ext cx="73914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Comic Sans MS"/>
              <a:buChar char="•"/>
            </a:pPr>
            <a:r>
              <a:rPr b="0" i="0" lang="en-US" sz="4000" u="none" cap="none" strike="noStrike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uses it?</a:t>
            </a:r>
            <a:endParaRPr/>
          </a:p>
          <a:p>
            <a:pPr indent="-88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t/>
            </a:r>
            <a:endParaRPr b="0" i="0" sz="4000" u="none" cap="none" strike="noStrike">
              <a:solidFill>
                <a:srgbClr val="0066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t/>
            </a:r>
            <a:endParaRPr b="0" i="0" sz="3200" u="none" cap="none" strike="noStrike">
              <a:solidFill>
                <a:srgbClr val="0066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660033"/>
              </a:buClr>
              <a:buSzPts val="4000"/>
              <a:buFont typeface="Comic Sans MS"/>
              <a:buChar char="•"/>
            </a:pPr>
            <a:r>
              <a:rPr b="0" i="0" lang="en-US" sz="4000" u="none" cap="none" strike="noStrike">
                <a:solidFill>
                  <a:srgbClr val="660033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236220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1447800" y="3124200"/>
            <a:ext cx="4738688" cy="1306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Garfield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Garfield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Garfield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Garfield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Garfield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Garfield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Garfield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Garfield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Jon Arbuckle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2209800" y="5791200"/>
            <a:ext cx="40386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1524000" y="5105400"/>
            <a:ext cx="6324600" cy="116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a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eat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s. 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you have any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 to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eat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? Garfield</a:t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7575" y="2133125"/>
            <a:ext cx="2341675" cy="259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Any of these sound familiar?</a:t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3200"/>
              <a:buFont typeface="Comic Sans MS"/>
              <a:buChar char="•"/>
            </a:pPr>
            <a:r>
              <a:rPr lang="en-US">
                <a:solidFill>
                  <a:srgbClr val="660033"/>
                </a:solidFill>
              </a:rPr>
              <a:t>Garfield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9900"/>
              </a:buClr>
              <a:buSzPts val="3200"/>
              <a:buFont typeface="Comic Sans MS"/>
              <a:buChar char="•"/>
            </a:pPr>
            <a:r>
              <a:rPr lang="en-US">
                <a:solidFill>
                  <a:srgbClr val="CC9900"/>
                </a:solidFill>
              </a:rPr>
              <a:t>Gangnam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Comic Sans MS"/>
              <a:buChar char="•"/>
            </a:pPr>
            <a:r>
              <a:rPr lang="en-US">
                <a:solidFill>
                  <a:srgbClr val="000099"/>
                </a:solidFill>
              </a:rPr>
              <a:t>Style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Comic Sans MS"/>
              <a:buChar char="•"/>
            </a:pPr>
            <a:r>
              <a:rPr lang="en-US">
                <a:solidFill>
                  <a:srgbClr val="006600"/>
                </a:solidFill>
              </a:rPr>
              <a:t>Jon Arbuckle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Comic Sans MS"/>
              <a:buChar char="•"/>
            </a:pPr>
            <a:r>
              <a:rPr lang="en-US">
                <a:solidFill>
                  <a:srgbClr val="CC0000"/>
                </a:solidFill>
              </a:rPr>
              <a:t>Mitt Romney</a:t>
            </a:r>
            <a:r>
              <a:rPr lang="en-US"/>
              <a:t> </a:t>
            </a:r>
            <a:r>
              <a:rPr lang="en-US">
                <a:solidFill>
                  <a:srgbClr val="FF0066"/>
                </a:solidFill>
              </a:rPr>
              <a:t>Gangnam Style PSY 1440p 120fps</a:t>
            </a:r>
            <a:endParaRPr>
              <a:solidFill>
                <a:srgbClr val="FF0066"/>
              </a:solidFill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200"/>
              <a:buChar char="•"/>
            </a:pPr>
            <a:r>
              <a:rPr lang="en-US">
                <a:solidFill>
                  <a:srgbClr val="FF0066"/>
                </a:solidFill>
              </a:rPr>
              <a:t>Garfield you fat cat?</a:t>
            </a:r>
            <a:endParaRPr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1" lang="en-US" sz="4000">
                <a:solidFill>
                  <a:schemeClr val="folHlink"/>
                </a:solidFill>
              </a:rPr>
              <a:t>delicious food </a:t>
            </a:r>
            <a:r>
              <a:rPr b="1" i="0" lang="en-US" sz="40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the </a:t>
            </a:r>
            <a:r>
              <a:rPr b="1" lang="en-US" sz="4000">
                <a:solidFill>
                  <a:schemeClr val="folHlink"/>
                </a:solidFill>
              </a:rPr>
              <a:t>Garfield</a:t>
            </a:r>
            <a:r>
              <a:rPr b="1" i="0" lang="en-US" sz="40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Method 2 are whats for dinner:</a:t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1143000" y="1905000"/>
            <a:ext cx="7162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Char char="•"/>
            </a:pPr>
            <a:r>
              <a:rPr b="1" lang="en-US">
                <a:solidFill>
                  <a:schemeClr val="dk2"/>
                </a:solidFill>
              </a:rPr>
              <a:t>Eat (mmm Garfield Think Is Delicious)</a:t>
            </a:r>
            <a:r>
              <a:rPr b="1" i="0" lang="en-US" sz="32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/ </a:t>
            </a:r>
            <a:r>
              <a:rPr b="1" lang="en-US">
                <a:solidFill>
                  <a:schemeClr val="dk2"/>
                </a:solidFill>
              </a:rPr>
              <a:t>food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Char char="•"/>
            </a:pPr>
            <a:r>
              <a:rPr b="1" lang="en-US">
                <a:solidFill>
                  <a:schemeClr val="dk2"/>
                </a:solidFill>
              </a:rPr>
              <a:t>PPAP</a:t>
            </a:r>
            <a:r>
              <a:rPr b="1" i="0" lang="en-US" sz="32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>
                <a:solidFill>
                  <a:schemeClr val="dk2"/>
                </a:solidFill>
              </a:rPr>
              <a:t>Volcanicity!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Char char="•"/>
            </a:pPr>
            <a:r>
              <a:rPr b="1" lang="en-US">
                <a:solidFill>
                  <a:schemeClr val="dk2"/>
                </a:solidFill>
              </a:rPr>
              <a:t>Lots Of Lasagana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Char char="•"/>
            </a:pPr>
            <a:r>
              <a:rPr b="1" lang="en-US">
                <a:solidFill>
                  <a:schemeClr val="dk2"/>
                </a:solidFill>
              </a:rPr>
              <a:t>YouTube Poop</a:t>
            </a:r>
            <a:r>
              <a:rPr b="1" i="0" lang="en-US" sz="32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>
                <a:solidFill>
                  <a:schemeClr val="dk2"/>
                </a:solidFill>
              </a:rPr>
              <a:t>MaMa Luigi!</a:t>
            </a:r>
            <a:r>
              <a:rPr b="1" i="0" lang="en-US" sz="32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/</a:t>
            </a:r>
            <a:r>
              <a:rPr b="1" lang="en-US">
                <a:solidFill>
                  <a:schemeClr val="dk2"/>
                </a:solidFill>
              </a:rPr>
              <a:t>Creepy Bowser's Laugh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Char char="•"/>
            </a:pPr>
            <a:r>
              <a:rPr b="1" lang="en-US">
                <a:solidFill>
                  <a:schemeClr val="dk2"/>
                </a:solidFill>
              </a:rPr>
              <a:t>Garfioeld</a:t>
            </a:r>
            <a:r>
              <a:rPr b="1" i="0" lang="en-US" sz="32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s/</a:t>
            </a:r>
            <a:r>
              <a:rPr b="1" lang="en-US">
                <a:solidFill>
                  <a:schemeClr val="dk2"/>
                </a:solidFill>
              </a:rPr>
              <a:t>Grilled cheeses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Char char="•"/>
            </a:pPr>
            <a:r>
              <a:rPr b="1" i="0" lang="en-US" sz="32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245075" y="976675"/>
            <a:ext cx="5257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Scientists </a:t>
            </a:r>
            <a:r>
              <a:rPr lang="en-US">
                <a:solidFill>
                  <a:schemeClr val="folHlink"/>
                </a:solidFill>
              </a:rPr>
              <a:t>drink</a:t>
            </a: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n-US">
                <a:solidFill>
                  <a:schemeClr val="folHlink"/>
                </a:solidFill>
              </a:rPr>
              <a:t>Eat (mmm Garfield Think Is Delicious)</a:t>
            </a: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about a </a:t>
            </a:r>
            <a:r>
              <a:rPr lang="en-US">
                <a:solidFill>
                  <a:schemeClr val="folHlink"/>
                </a:solidFill>
              </a:rPr>
              <a:t>food</a:t>
            </a:r>
            <a:r>
              <a:rPr b="0" i="0" lang="en-US" sz="44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. They need to be </a:t>
            </a:r>
            <a:r>
              <a:rPr lang="en-US">
                <a:solidFill>
                  <a:schemeClr val="folHlink"/>
                </a:solidFill>
              </a:rPr>
              <a:t>wonder whats for breakfast and dinner</a:t>
            </a:r>
            <a:endParaRPr/>
          </a:p>
        </p:txBody>
      </p:sp>
      <p:pic>
        <p:nvPicPr>
          <p:cNvPr descr="j0280747" id="151" name="Shape 1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2743200"/>
            <a:ext cx="2286000" cy="211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685800" y="152400"/>
            <a:ext cx="6870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PPAP</a:t>
            </a:r>
            <a:r>
              <a:rPr b="0" i="0" lang="en-US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/>
              <a:t>Volcanicity!</a:t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81000" y="1828800"/>
            <a:ext cx="4495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Comic Sans MS"/>
              <a:buNone/>
            </a:pPr>
            <a:r>
              <a:rPr b="0" i="0" lang="en-US" sz="28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Next they gather </a:t>
            </a:r>
            <a:r>
              <a:rPr lang="en-US" sz="2800">
                <a:solidFill>
                  <a:schemeClr val="folHlink"/>
                </a:solidFill>
              </a:rPr>
              <a:t>Volcanicity!</a:t>
            </a:r>
            <a:r>
              <a:rPr b="0" i="0" lang="en-US" sz="28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about the </a:t>
            </a:r>
            <a:r>
              <a:rPr lang="en-US" sz="2800">
                <a:solidFill>
                  <a:schemeClr val="folHlink"/>
                </a:solidFill>
              </a:rPr>
              <a:t>Pen pine apple apple pen pikotaro music video long version</a:t>
            </a:r>
            <a:r>
              <a:rPr b="0" i="0" lang="en-US" sz="28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. They can use:</a:t>
            </a:r>
            <a:r>
              <a:rPr b="0" i="0" lang="en-US" sz="2800" u="none" cap="none" strike="noStrike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b="0" i="0" sz="2800" u="none" cap="none" strike="noStrike">
              <a:solidFill>
                <a:schemeClr val="fol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j0303469" id="159" name="Shape 159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2154238"/>
            <a:ext cx="2971800" cy="2366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914400" y="3810000"/>
            <a:ext cx="5029200" cy="362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New hydrating volvic revive</a:t>
            </a:r>
            <a:endParaRPr sz="2800">
              <a:solidFill>
                <a:srgbClr val="0066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Garfield lasagna spaghetti and meatballs</a:t>
            </a:r>
            <a:endParaRPr sz="2800">
              <a:solidFill>
                <a:srgbClr val="0066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mashed potatos king koopa disco palace</a:t>
            </a:r>
            <a:endParaRPr sz="2800">
              <a:solidFill>
                <a:srgbClr val="0066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Comic Sans MS"/>
              <a:buChar char="•"/>
            </a:pPr>
            <a:r>
              <a:rPr lang="en-US" sz="2800">
                <a:solidFill>
                  <a:srgbClr val="00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Hmm… Dinner.</a:t>
            </a:r>
            <a:endParaRPr sz="2800">
              <a:solidFill>
                <a:srgbClr val="0066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9825" y="3544401"/>
            <a:ext cx="2971798" cy="7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685800" y="152400"/>
            <a:ext cx="68707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drink</a:t>
            </a:r>
            <a:r>
              <a:rPr b="0" i="0" lang="en-US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n-US"/>
              <a:t>Lots Of Lasagana</a:t>
            </a:r>
            <a:endParaRPr/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2667000"/>
            <a:ext cx="6324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-what </a:t>
            </a:r>
            <a:r>
              <a:rPr b="0" i="1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think the answer is based upon your gathered </a:t>
            </a:r>
            <a:r>
              <a:rPr lang="en-US" sz="2800"/>
              <a:t>Volcanicity!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prior knowledge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-an educated guess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	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begins with: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think THAT </a:t>
            </a:r>
            <a:r>
              <a:rPr lang="en-US" sz="3600"/>
              <a:t>I’M TOM CRUISE</a:t>
            </a: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295400" y="1676400"/>
            <a:ext cx="525780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a 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Lots Of Lasagana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762000" y="2057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2"/>
                </a:solidFill>
              </a:rPr>
              <a:t>YouTube Poop</a:t>
            </a:r>
            <a:r>
              <a:rPr b="1" i="0" lang="en-US" sz="40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b="1" i="0" lang="en-US" sz="4000" u="none" cap="none" strike="noStrik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-US" sz="4000">
                <a:solidFill>
                  <a:schemeClr val="folHlink"/>
                </a:solidFill>
              </a:rPr>
              <a:t>Whne There’s Smoke they pinch back!</a:t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4267200"/>
            <a:ext cx="1481138" cy="19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838200" y="3962400"/>
            <a:ext cx="46482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should include a Windows movie maker and Unregistered Hypercam 2.</a:t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350" y="4838950"/>
            <a:ext cx="2293620" cy="19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5506175" y="3676275"/>
            <a:ext cx="3033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am gonna draw on this microscope hahahahahhahaahaahahahahah i am the eraser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Every </a:t>
            </a:r>
            <a:r>
              <a:rPr lang="en-US"/>
              <a:t>YouTube Poop</a:t>
            </a:r>
            <a:r>
              <a:rPr b="0" i="0" lang="en-US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has </a:t>
            </a:r>
            <a:r>
              <a:rPr lang="en-US"/>
              <a:t>My Boy</a:t>
            </a:r>
            <a:r>
              <a:rPr b="0" i="0" lang="en-US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b="0" i="0" lang="en-US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838200" y="2057400"/>
            <a:ext cx="7086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lang="en-US" sz="3600"/>
              <a:t>My Boy</a:t>
            </a: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</a:t>
            </a:r>
            <a:r>
              <a:rPr lang="en-US" sz="3600"/>
              <a:t>Link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Three types of </a:t>
            </a:r>
            <a:r>
              <a:rPr lang="en-US" sz="3600"/>
              <a:t>My Boy</a:t>
            </a: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in an </a:t>
            </a:r>
            <a:r>
              <a:rPr lang="en-US" sz="3600"/>
              <a:t>YouTube Poop</a:t>
            </a: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rayons">
  <a:themeElements>
    <a:clrScheme name="Crayons 3">
      <a:dk1>
        <a:srgbClr val="000000"/>
      </a:dk1>
      <a:lt1>
        <a:srgbClr val="FFFFFF"/>
      </a:lt1>
      <a:dk2>
        <a:srgbClr val="000000"/>
      </a:dk2>
      <a:lt2>
        <a:srgbClr val="3399FF"/>
      </a:lt2>
      <a:accent1>
        <a:srgbClr val="CCECFF"/>
      </a:accent1>
      <a:accent2>
        <a:srgbClr val="008080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7373"/>
      </a:accent6>
      <a:hlink>
        <a:srgbClr val="009999"/>
      </a:hlink>
      <a:folHlink>
        <a:srgbClr val="33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